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5" r:id="rId3"/>
    <p:sldId id="294" r:id="rId4"/>
    <p:sldId id="319" r:id="rId5"/>
    <p:sldId id="325" r:id="rId6"/>
    <p:sldId id="324" r:id="rId7"/>
    <p:sldId id="326" r:id="rId8"/>
    <p:sldId id="327" r:id="rId9"/>
    <p:sldId id="328" r:id="rId10"/>
    <p:sldId id="329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73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6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2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</a:t>
            </a:r>
            <a:r>
              <a:rPr lang="zh-CN" altLang="en-US" smtClean="0"/>
              <a:t>表示节点多跳的表示，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6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Gumbel(0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分布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提取的独立同分布样本</a:t>
            </a: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2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0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红</a:t>
            </a:r>
            <a:r>
              <a:rPr lang="en-US" altLang="zh-CN" dirty="0" smtClean="0"/>
              <a:t>-</a:t>
            </a:r>
            <a:r>
              <a:rPr lang="zh-CN" altLang="en-US" dirty="0" smtClean="0"/>
              <a:t>绿</a:t>
            </a:r>
            <a:r>
              <a:rPr lang="en-US" altLang="zh-CN" dirty="0" smtClean="0"/>
              <a:t>-</a:t>
            </a:r>
            <a:r>
              <a:rPr lang="zh-CN" altLang="en-US" dirty="0" smtClean="0"/>
              <a:t>蓝：消极</a:t>
            </a:r>
            <a:r>
              <a:rPr lang="en-US" altLang="zh-CN" dirty="0" smtClean="0"/>
              <a:t>-</a:t>
            </a:r>
            <a:r>
              <a:rPr lang="zh-CN" altLang="en-US" dirty="0" smtClean="0"/>
              <a:t>中性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积极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5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1365" y="1480087"/>
            <a:ext cx="7073068" cy="24505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6375" y="4117426"/>
            <a:ext cx="7625626" cy="53761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743406" y="5118451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ICLR_2021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2160"/>
            <a:ext cx="6001588" cy="35342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307" y="2925869"/>
            <a:ext cx="6276693" cy="18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16" y="1887021"/>
            <a:ext cx="10169967" cy="38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7" y="1445662"/>
            <a:ext cx="9914965" cy="53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06" y="625182"/>
            <a:ext cx="9895988" cy="32441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" y="4146740"/>
            <a:ext cx="6831917" cy="3445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71" y="4696954"/>
            <a:ext cx="4534303" cy="2313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70" y="5168363"/>
            <a:ext cx="4892894" cy="223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71" y="5545740"/>
            <a:ext cx="4892894" cy="2500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72" y="6000241"/>
            <a:ext cx="4328116" cy="274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70" y="6338969"/>
            <a:ext cx="4973373" cy="3218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2465" y="4055155"/>
            <a:ext cx="5820715" cy="6410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65389" y="4627959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Gumbel(0,1)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115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201711"/>
            <a:ext cx="9220199" cy="24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5" y="1664242"/>
            <a:ext cx="10997466" cy="39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79" y="1615097"/>
            <a:ext cx="10520562" cy="41850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5606" y="144566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t-SNE: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8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6" y="1649379"/>
            <a:ext cx="9436193" cy="47927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8200" y="1464713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</a:t>
            </a:r>
            <a:r>
              <a:rPr lang="en-US" altLang="zh-CN" dirty="0" smtClean="0"/>
              <a:t>study: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8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42605</TotalTime>
  <Words>82</Words>
  <Application>Microsoft Office PowerPoint</Application>
  <PresentationFormat>宽屏</PresentationFormat>
  <Paragraphs>43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1464</cp:revision>
  <dcterms:created xsi:type="dcterms:W3CDTF">2017-04-22T07:59:29Z</dcterms:created>
  <dcterms:modified xsi:type="dcterms:W3CDTF">2021-03-28T06:08:31Z</dcterms:modified>
</cp:coreProperties>
</file>